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06" r:id="rId50"/>
    <p:sldId id="314"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14"/>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4"/>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image" Target="../media/image116.svg"/><Relationship Id="rId1" Type="http://schemas.openxmlformats.org/officeDocument/2006/relationships/image" Target="../media/image123.png"/><Relationship Id="rId6" Type="http://schemas.openxmlformats.org/officeDocument/2006/relationships/image" Target="../media/image120.svg"/><Relationship Id="rId5" Type="http://schemas.openxmlformats.org/officeDocument/2006/relationships/image" Target="../media/image12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Git was so dominant in the Stack Overflow Developer Survey that they don't even ask the question anymore. It had almost 90% adoption in 2018, so they didn't even ask in 2019. 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The compiled card we saw earlier was something like that.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researching in 1990, you might still be using the same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SCCS, there were systems like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One part of that system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Most people have had the experience of having their best ideas while not working.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a:t>
            </a:r>
            <a:r>
              <a:rPr lang="en-US"/>
              <a:t>based on </a:t>
            </a:r>
            <a:r>
              <a:rPr lang="en-US" dirty="0"/>
              <a:t>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not able to find any information about how often it was used, but my guess is not often.</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Science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imagine that you're working on your new assignment. You need to get your punch cards ready.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4.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36.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38.emf"/></Relationships>
</file>

<file path=ppt/slides/_rels/slide115.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43.svg"/></Relationships>
</file>

<file path=ppt/slides/_rels/slide11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55.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7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3.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Tree>
    <p:extLst>
      <p:ext uri="{BB962C8B-B14F-4D97-AF65-F5344CB8AC3E}">
        <p14:creationId xmlns:p14="http://schemas.microsoft.com/office/powerpoint/2010/main" val="86580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14527</Words>
  <Application>Microsoft Macintosh PowerPoint</Application>
  <PresentationFormat>Widescreen</PresentationFormat>
  <Paragraphs>806</Paragraphs>
  <Slides>120</Slides>
  <Notes>116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PowerPoint Presentation</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3</cp:revision>
  <dcterms:created xsi:type="dcterms:W3CDTF">2020-01-03T15:27:08Z</dcterms:created>
  <dcterms:modified xsi:type="dcterms:W3CDTF">2020-01-03T15:32:08Z</dcterms:modified>
</cp:coreProperties>
</file>